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EE0691E4-88EB-447F-8822-013C7D5CE7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3F7A66B-EDDE-4C1E-A8F8-B6993D3FAF2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9B924-4CA8-4E0D-810D-35BBE22D0A09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180E8AC-7FB4-4D91-AF75-DC874BD63C8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42DE323-0574-43D9-AA0F-B219FB17581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86ABD-3D73-4FA6-9EE0-7E3040A29D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616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723D8B-4E9E-4841-9631-D230F54B1078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29667F-A6E9-425F-9C91-BB4C64C7DF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7007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074A58-ECC3-456F-9BB3-E585232D63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74B707E-1268-4A80-9E6F-8709AB0246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32DCE9-1694-4C83-BB87-902654172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BE3DD-A2AF-44DA-A43B-3BEE4739129F}" type="datetime1">
              <a:rPr lang="pt-BR" smtClean="0"/>
              <a:t>05/04/2021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89C038-8A9C-49B8-A922-E99902236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A917D4F-F828-4A66-9FCA-1215A3621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6717-D16D-4320-9B51-AF397D886A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3822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6A720-FED0-42C4-AC38-0483400CC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E566BF0-0110-4D5A-A9E4-AF7F331C7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AEBA3B7-B0BB-4D58-BB8E-5ACB1434C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0C252-92D7-4E77-AF17-10C8318424C9}" type="datetime1">
              <a:rPr lang="pt-BR" smtClean="0"/>
              <a:t>05/04/2021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A83EA4F-12A9-4780-A4EC-5F8B0C4B1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5508268-97B5-4DCA-80B3-32CFCFDB1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6717-D16D-4320-9B51-AF397D886A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9190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43E4953-B018-4763-86E7-01B4EFFBB0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6CE5FB6-30D3-4199-BFC1-256EB8295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8B6930F-0BD8-469E-8FD0-5434F57C5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C6AF-2B98-43D4-AC52-40FC937055E9}" type="datetime1">
              <a:rPr lang="pt-BR" smtClean="0"/>
              <a:t>05/04/2021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DE028B0-0D48-4145-9EC3-2E5CBD6AE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94805DD-0288-40A2-8BCF-1994E92B7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6717-D16D-4320-9B51-AF397D886A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4226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E8036D-56C8-424D-8B25-13F8B5A84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585E35B-E791-4EF7-8288-EBB5768D8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098E5D9-5DC5-4AE7-BE77-95CCD61B5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A82E2-8452-4B47-B340-79DFDD062029}" type="datetime1">
              <a:rPr lang="pt-BR" smtClean="0"/>
              <a:t>05/04/2021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3CC5966-44B3-4619-A1B6-67EC72AD5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5C82366-9509-455E-A441-EC64649AA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6717-D16D-4320-9B51-AF397D886A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062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E7B07B-A666-4521-8BE1-218E44A48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BFFE1A7-9BBB-4BF4-815C-0BFBFEDD5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025FEC-6987-49F9-85B0-345198A63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643D9-D324-4402-AA3B-30D04D4DA36A}" type="datetime1">
              <a:rPr lang="pt-BR" smtClean="0"/>
              <a:t>05/04/2021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3437262-4395-4B7B-A10A-DCF3CE0C5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DB35CEE-9F31-40DF-9C7A-5A927D78C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6717-D16D-4320-9B51-AF397D886A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03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9CBCB6-5867-42E3-96B7-BD41C7926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FF36D9D-7859-410E-A4BF-AB610F6ED7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36F3DCC-4F1E-4C05-8590-8D59507CB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B190258-516F-443E-A0E2-DE72B8F3B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5A6D8-65AA-45AD-A46B-00EF7DCA89B5}" type="datetime1">
              <a:rPr lang="pt-BR" smtClean="0"/>
              <a:t>05/04/2021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FCFC3B1-9429-4185-953E-A00D16C7B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BB06909-FB34-4B2F-AD9A-D5B5DAA42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6717-D16D-4320-9B51-AF397D886A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691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129208-1FA7-41C8-A51F-029947488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224572C-CD98-4562-A577-6AA38802F7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866EBFE-62E9-4384-9C34-D95F95318F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1902379-9E53-4ED4-8EC3-F8BE14CD15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C7F4AC6-90C4-4AFF-AE01-ECF0AAD192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BC25041-3A1F-4221-8372-DB6FC79FE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42A0-8401-46C5-93D0-62D1951E299A}" type="datetime1">
              <a:rPr lang="pt-BR" smtClean="0"/>
              <a:t>05/04/2021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01C52C5-37C5-417F-BD02-530573263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7ED1C30-2C69-40CD-8C84-53EE235B8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6717-D16D-4320-9B51-AF397D886A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2289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0BEC26-A4A7-4C4C-A5CC-1C38948EE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D2084FA-6758-4EE7-9704-66A0FA9CE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EB98-B9C2-49B2-81F5-C941FE231EFC}" type="datetime1">
              <a:rPr lang="pt-BR" smtClean="0"/>
              <a:t>05/04/2021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4CE7B8C-3E09-479B-A2D9-E5DE69665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00373E8-F042-4EB1-B0D0-89BC6DBE1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6717-D16D-4320-9B51-AF397D886A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387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C2C951E-2E8D-4E94-933D-FF8291EE5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4F0B9-0D56-4A95-AD92-5F5AE3AE8671}" type="datetime1">
              <a:rPr lang="pt-BR" smtClean="0"/>
              <a:t>05/04/2021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8D008D8-4DB2-406E-88A8-15A1A041F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D719986-DAA2-4DF8-8FEA-5591703F3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6717-D16D-4320-9B51-AF397D886A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6480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01D060-3776-42C4-B4F8-C1EE79D47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B077FBC-841C-46DF-AB14-D91622D30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EDBCF59-0843-43FC-8177-65DD9F8AF0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218C1B0-B24E-4082-B9B8-4729ED858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28D34-F496-478E-B981-2D5F7CBAF282}" type="datetime1">
              <a:rPr lang="pt-BR" smtClean="0"/>
              <a:t>05/04/2021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A8318AE-7432-4956-AA4C-22BB3C8C9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AA69A3C-73F5-4DE0-94E3-C991C2A2E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6717-D16D-4320-9B51-AF397D886A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6993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F1B7B0-3FFA-483F-80B6-C22428E61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3F5FE31-2AAA-4147-AF1A-04EEE02678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D35B1D9-4E37-4AF3-B795-AC2A1457A4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D02C298-AE68-4FE1-92B2-AE7144355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D619-C6D0-4487-8F7F-305E40AE1783}" type="datetime1">
              <a:rPr lang="pt-BR" smtClean="0"/>
              <a:t>05/04/2021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19E6380-AB1B-4080-BD4E-B4057B106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13B0108-322A-448A-9667-8EA88B6D1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6717-D16D-4320-9B51-AF397D886A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0281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4D77278-C310-4611-937D-D889086C2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A10EDC5-F26B-489D-858B-E9962BE75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8FB23E0-0A5A-40F5-9FB6-A19C8A069D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6B1D0-2325-4FFF-8882-03DD39134700}" type="datetime1">
              <a:rPr lang="pt-BR" smtClean="0"/>
              <a:t>05/04/2021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146B81D-FD4C-4905-A42F-DA39BADAD6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38AC9A5-171D-4F81-8242-957277B861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E6717-D16D-4320-9B51-AF397D886A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12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9E77F3EE-BDB3-4478-8395-577DA06579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92310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00B81735-1CD2-4BA2-9B72-1BDF8A773F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13062"/>
            <a:ext cx="12192000" cy="944938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E5EA0E33-269A-4A99-9965-404E0471314A}"/>
              </a:ext>
            </a:extLst>
          </p:cNvPr>
          <p:cNvSpPr txBox="1"/>
          <p:nvPr/>
        </p:nvSpPr>
        <p:spPr>
          <a:xfrm>
            <a:off x="1934818" y="6154698"/>
            <a:ext cx="8322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/>
              <a:t>MANUAL DE IDENTIDADE VISUAL DA POLÍCIA CIVIL DO PIAUÍ</a:t>
            </a: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63DDEC94-38CA-497F-9805-3A08DE7714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5863" y="1740157"/>
            <a:ext cx="3060274" cy="4024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660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9E77F3EE-BDB3-4478-8395-577DA06579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9231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EBED83AB-96E2-4C07-87A4-FD45E2E27AEB}"/>
              </a:ext>
            </a:extLst>
          </p:cNvPr>
          <p:cNvSpPr txBox="1"/>
          <p:nvPr/>
        </p:nvSpPr>
        <p:spPr>
          <a:xfrm>
            <a:off x="3631096" y="563507"/>
            <a:ext cx="8322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>
                <a:solidFill>
                  <a:schemeClr val="bg1"/>
                </a:solidFill>
              </a:rPr>
              <a:t>SUMÁRIO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3232360B-19D3-4FCA-9CD9-F1006E9325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6851"/>
            <a:ext cx="12192000" cy="951149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5D401FF6-3FFA-4D64-8A57-9EFBBBBEB658}"/>
              </a:ext>
            </a:extLst>
          </p:cNvPr>
          <p:cNvSpPr txBox="1"/>
          <p:nvPr/>
        </p:nvSpPr>
        <p:spPr>
          <a:xfrm>
            <a:off x="1934818" y="6154698"/>
            <a:ext cx="8322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/>
              <a:t>MANUAL DE IDENTIDADE VISUAL DA POLÍCIA CIVIL DO PIAUÍ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504961EB-1B15-46FD-B703-A0E5239C60D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622" y="312948"/>
            <a:ext cx="1363996" cy="1793779"/>
          </a:xfrm>
          <a:prstGeom prst="rect">
            <a:avLst/>
          </a:prstGeom>
        </p:spPr>
      </p:pic>
      <p:pic>
        <p:nvPicPr>
          <p:cNvPr id="13" name="Imagem 12" descr="Uma imagem contendo desenho&#10;&#10;Descrição gerada automaticamente">
            <a:extLst>
              <a:ext uri="{FF2B5EF4-FFF2-40B4-BE49-F238E27FC236}">
                <a16:creationId xmlns:a16="http://schemas.microsoft.com/office/drawing/2014/main" id="{EDE3BB1F-70C7-43B1-BA65-9A3188DA781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81" y="119714"/>
            <a:ext cx="1209026" cy="907575"/>
          </a:xfrm>
          <a:prstGeom prst="rect">
            <a:avLst/>
          </a:prstGeom>
        </p:spPr>
      </p:pic>
      <p:pic>
        <p:nvPicPr>
          <p:cNvPr id="19" name="Imagem 18" descr="Uma imagem contendo desenho&#10;&#10;Descrição gerada automaticamente">
            <a:extLst>
              <a:ext uri="{FF2B5EF4-FFF2-40B4-BE49-F238E27FC236}">
                <a16:creationId xmlns:a16="http://schemas.microsoft.com/office/drawing/2014/main" id="{A97D5EA5-DF42-4E25-BE92-441B1F15301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5309" y="412118"/>
            <a:ext cx="1264352" cy="949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232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9E77F3EE-BDB3-4478-8395-577DA06579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9231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EBED83AB-96E2-4C07-87A4-FD45E2E27AEB}"/>
              </a:ext>
            </a:extLst>
          </p:cNvPr>
          <p:cNvSpPr txBox="1"/>
          <p:nvPr/>
        </p:nvSpPr>
        <p:spPr>
          <a:xfrm>
            <a:off x="3631096" y="563507"/>
            <a:ext cx="8322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>
                <a:solidFill>
                  <a:schemeClr val="bg1"/>
                </a:solidFill>
              </a:rPr>
              <a:t>SUMÁRIO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04851BAF-9489-4E59-8265-76C2968432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622" y="312948"/>
            <a:ext cx="1363996" cy="1793779"/>
          </a:xfrm>
          <a:prstGeom prst="rect">
            <a:avLst/>
          </a:prstGeom>
        </p:spPr>
      </p:pic>
      <p:pic>
        <p:nvPicPr>
          <p:cNvPr id="4" name="Imagem 3" descr="Uma imagem contendo desenho&#10;&#10;Descrição gerada automaticamente">
            <a:extLst>
              <a:ext uri="{FF2B5EF4-FFF2-40B4-BE49-F238E27FC236}">
                <a16:creationId xmlns:a16="http://schemas.microsoft.com/office/drawing/2014/main" id="{8C212468-EBF6-482A-9DE2-869AC100B43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81" y="119714"/>
            <a:ext cx="1209026" cy="907575"/>
          </a:xfrm>
          <a:prstGeom prst="rect">
            <a:avLst/>
          </a:prstGeom>
        </p:spPr>
      </p:pic>
      <p:pic>
        <p:nvPicPr>
          <p:cNvPr id="5" name="Imagem 4" descr="Uma imagem contendo desenho&#10;&#10;Descrição gerada automaticamente">
            <a:extLst>
              <a:ext uri="{FF2B5EF4-FFF2-40B4-BE49-F238E27FC236}">
                <a16:creationId xmlns:a16="http://schemas.microsoft.com/office/drawing/2014/main" id="{76090535-05EB-44F5-8012-D9E4396F390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5309" y="412118"/>
            <a:ext cx="1264352" cy="949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5787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20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ARTURVELOSO</dc:creator>
  <cp:lastModifiedBy>Carla</cp:lastModifiedBy>
  <cp:revision>5</cp:revision>
  <dcterms:created xsi:type="dcterms:W3CDTF">2020-07-01T23:48:42Z</dcterms:created>
  <dcterms:modified xsi:type="dcterms:W3CDTF">2021-04-05T14:36:30Z</dcterms:modified>
</cp:coreProperties>
</file>